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1"/>
  </p:notesMasterIdLst>
  <p:sldIdLst>
    <p:sldId id="406" r:id="rId2"/>
    <p:sldId id="263" r:id="rId3"/>
    <p:sldId id="256" r:id="rId4"/>
    <p:sldId id="288" r:id="rId5"/>
    <p:sldId id="257" r:id="rId6"/>
    <p:sldId id="581" r:id="rId7"/>
    <p:sldId id="583" r:id="rId8"/>
    <p:sldId id="584" r:id="rId9"/>
    <p:sldId id="585" r:id="rId10"/>
    <p:sldId id="271" r:id="rId11"/>
    <p:sldId id="266" r:id="rId12"/>
    <p:sldId id="590" r:id="rId13"/>
    <p:sldId id="588" r:id="rId14"/>
    <p:sldId id="281" r:id="rId15"/>
    <p:sldId id="274" r:id="rId16"/>
    <p:sldId id="299" r:id="rId17"/>
    <p:sldId id="602" r:id="rId18"/>
    <p:sldId id="408" r:id="rId19"/>
    <p:sldId id="611" r:id="rId20"/>
    <p:sldId id="612" r:id="rId21"/>
    <p:sldId id="613" r:id="rId22"/>
    <p:sldId id="409" r:id="rId23"/>
    <p:sldId id="272" r:id="rId24"/>
    <p:sldId id="264" r:id="rId25"/>
    <p:sldId id="258" r:id="rId26"/>
    <p:sldId id="267" r:id="rId27"/>
    <p:sldId id="265" r:id="rId28"/>
    <p:sldId id="268" r:id="rId29"/>
    <p:sldId id="259" r:id="rId30"/>
    <p:sldId id="594" r:id="rId31"/>
    <p:sldId id="300" r:id="rId32"/>
    <p:sldId id="301" r:id="rId33"/>
    <p:sldId id="407" r:id="rId34"/>
    <p:sldId id="410" r:id="rId35"/>
    <p:sldId id="413" r:id="rId36"/>
    <p:sldId id="412" r:id="rId37"/>
    <p:sldId id="411" r:id="rId38"/>
    <p:sldId id="414" r:id="rId39"/>
    <p:sldId id="415" r:id="rId40"/>
    <p:sldId id="416" r:id="rId41"/>
    <p:sldId id="591" r:id="rId42"/>
    <p:sldId id="592" r:id="rId43"/>
    <p:sldId id="595" r:id="rId44"/>
    <p:sldId id="597" r:id="rId45"/>
    <p:sldId id="598" r:id="rId46"/>
    <p:sldId id="599" r:id="rId47"/>
    <p:sldId id="593" r:id="rId48"/>
    <p:sldId id="262" r:id="rId49"/>
    <p:sldId id="603" r:id="rId50"/>
    <p:sldId id="596" r:id="rId51"/>
    <p:sldId id="601" r:id="rId52"/>
    <p:sldId id="604" r:id="rId53"/>
    <p:sldId id="606" r:id="rId54"/>
    <p:sldId id="607" r:id="rId55"/>
    <p:sldId id="261" r:id="rId56"/>
    <p:sldId id="605" r:id="rId57"/>
    <p:sldId id="600" r:id="rId58"/>
    <p:sldId id="609" r:id="rId59"/>
    <p:sldId id="610" r:id="rId60"/>
    <p:sldId id="608" r:id="rId61"/>
    <p:sldId id="292" r:id="rId62"/>
    <p:sldId id="293" r:id="rId63"/>
    <p:sldId id="294" r:id="rId64"/>
    <p:sldId id="283" r:id="rId65"/>
    <p:sldId id="284" r:id="rId66"/>
    <p:sldId id="285" r:id="rId67"/>
    <p:sldId id="286" r:id="rId68"/>
    <p:sldId id="287" r:id="rId69"/>
    <p:sldId id="289" r:id="rId70"/>
    <p:sldId id="290" r:id="rId71"/>
    <p:sldId id="291" r:id="rId72"/>
    <p:sldId id="269" r:id="rId73"/>
    <p:sldId id="278" r:id="rId74"/>
    <p:sldId id="279" r:id="rId75"/>
    <p:sldId id="280" r:id="rId76"/>
    <p:sldId id="275" r:id="rId77"/>
    <p:sldId id="276" r:id="rId78"/>
    <p:sldId id="277" r:id="rId79"/>
    <p:sldId id="270" r:id="rId80"/>
  </p:sldIdLst>
  <p:sldSz cx="12192000" cy="6858000"/>
  <p:notesSz cx="6858000" cy="9144000"/>
  <p:defaultTextStyle>
    <a:defPPr>
      <a:defRPr lang="en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71"/>
    <p:restoredTop sz="96327"/>
  </p:normalViewPr>
  <p:slideViewPr>
    <p:cSldViewPr snapToGrid="0">
      <p:cViewPr varScale="1">
        <p:scale>
          <a:sx n="210" d="100"/>
          <a:sy n="210" d="100"/>
        </p:scale>
        <p:origin x="49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99" d="100"/>
        <a:sy n="19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1T05:30:29.7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4640 58 24575,'-9'-4'0,"2"1"0,-15-2 0,1-1 0,-6 0 0,-14-5 0,-9 9 0,-8-4 0,1 6 0,-7 0 0,-10 8 0,17-2 0,0 0 0,-24 4 0,19 0 0,5-2 0,14-6 0,-14 6 0,-5 2 0,-19 0 0,23-4 0,2 0 0,-18 2 0,19-8 0,-29 0 0,27 0 0,-2 0 0,8 0 0,0 0 0,-2 0 0,4 0 0,-6 0 0,13 0 0,-1 0 0,0 0 0,26 0 0,-46 0 0,11 0 0,-1 0 0,0 0 0,-8 0 0,-3 0 0,-17 0 0,-1 0 0,5 0 0,12 0 0,6 0 0,26 0 0,-12 5 0,8-4 0,5 4 0,1-5 0,22 0 0,-15 0 0,16 0 0,-36 0 0,17 0 0,-21 0 0,16 0 0,6 0 0,-8 0 0,7 0 0,-56 0 0,44 5 0,-46-4 0,59 4 0,1-5 0,0 5 0,5-3 0,-12 8 0,13-9 0,-6 4 0,0-5 0,-11 0 0,-8 0 0,6 4 0,5-3 0,15 3 0,-16-4 0,12 0 0,-12 0 0,16 0 0,6 0 0,-5 0 0,4 0 0,-32 0 0,20 0 0,-21 0 0,28 0 0,1 0 0,-1 4 0,-7 2 0,-11 11 0,-25 8 0,19-8 0,-14 10 0,15-3 0,-5 3 0,-18 20 0,25-26 0,-16 14 0,26-23 0,-2 1 0,-1-4 0,10 2 0,-12 1 0,12-1 0,-9 4 0,22-13 0,-10 11 0,13-12 0,-6 6 0,4-4 0,-3 5 0,7-2 0,2 6 0,-2 0 0,3 22 0,-3-12 0,7 7 0,3 4 0,3-16 0,5 13 0,14 15 0,-12-29 0,18 45 0,-25-49 0,12 20 0,-6-12 0,3-4 0,12 18 0,-10-22 0,4 11 0,-8-11 0,7 11 0,-3-3 0,8 9 0,19 6 0,-22-17 0,16 11 0,-24-20 0,-10-5 0,5 2 0,-1-5 0,2 10 0,-1-6 0,0 3 0,-6-2 0,0-6 0,22 15 0,-11-8 0,17 14 0,-16-11 0,-5 2 0,10 3 0,-13-10 0,8 8 0,-7-5 0,2 1 0,33 21 0,-5-8 0,25 15 0,-20-17 0,-15-4 0,0-5 0,11 0 0,-3 1 0,16 1 0,-21-2 0,-8 0 0,6 0 0,-5-1 0,-6-1 0,-2-3 0,-1 1 0,4 0 0,0 2 0,1 0 0,-15-2 0,25 4 0,-16-3 0,45 13 0,-9 1 0,-1 0 0,-6-7 0,-12-5 0,-12-4 0,19 1 0,-21-3 0,21 2 0,-12-5 0,24 5 0,-24-6 0,5 0 0,25 9 0,-24-2 0,43 8 0,-32-8 0,9 2 0,4-2 0,11-4 0,27 8 0,0 0 0,-22-8 0,-5 5 0,-5 2 0,-19-4 0,18 2 0,-32-3 0,41 2 0,-48-5 0,28 5 0,-34-3 0,34-3 0,0 3 0,42-4 0,3-9 0,-36 8 0,3 0 0,1-3 0,0 0 0,1 0 0,-2 0 0,-13 0 0,-1-1 0,2 0 0,-1 1 0,34-3 0,1 7 0,-24 0 0,-28 0 0,-1 7 0,31-6 0,-13 10 0,38-10 0,-41 4 0,42-5 0,-39 0 0,-2 0 0,3 0 0,-4-1 0,4 2 0,32 10 0,2 2 0,-23-11 0,-3 1 0,8 12 0,-3 0 0,30-14 0,-47 5 0,21-6 0,-58 0 0,-1 0 0,9 0 0,52-34 0,-34 22 0,11-15 0,0-2 0,-17 9 0,15-8 0,-22 13 0,-7 6 0,-1 5 0,1-4 0,-5 4 0,10-1 0,2-6 0,9 4 0,3-7 0,6 2 0,-14 5 0,22-11 0,-22 5 0,6-10 0,-15 8 0,-7-1 0,-2 3 0,-1-5 0,4-6 0,-9-3 0,8-42 0,-10 27 0,0-10 0,2 1 0,0 8 0,-4-18 0,4 36 0,-5-9 0,6-5 0,-4 1 0,4-13 0,-6 29 0,0-12 0,-15-12 0,-7 11 0,1-8 0,-2 16 0,9 7 0,-1 4 0,-15-18 0,15 23 0,-7-8 0,10 12 0,5 3 0,-10-1 0,4-1 0,-46-20 0,14 9 0,-23-1 0,-4 0 0,3 3 0,6 7 0,-4-1 0,7-10 0,2-1 0,-38 0 0,40 0 0,4 1 0,-13 5 0,29 2 0,-7 0 0,9 1 0,13 4 0,-10-3 0,16 9 0,-10-8 0,8 8 0,4-3 0,-11-1 0,3 4 0,-1-4 0,-2 1 0,17 3 0,-5-3 0,1 0 0,3 0 0,-9-5 0,10 6 0,-6-9 0,7 7 0,-7-12 0,0 5 0,3-1 0,0 4 0,9 4 0,-5 1 0,-2-3 0,0 0 0,-4-1 0,6 5 0,-5-4 0,3 3 0,-16-6 0,-11-15 0,5 10 0,-4-10 0,18 16 0,-7-13 0,7 11 0,-32-30 0,34 25 0,-15-10 0,22 14 0,3 9 0,1-3 0,-3 5 0,5-5 0,-2 6 0,3-3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1T05:30:34.0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11348 1 24575,'-69'22'0,"1"1"0,-14 8 0,-4 3 0,22-9 0,-2-1 0,2 2-1328,-23 13 0,-1 1 1328,22-13 0,-2 0 0,1 3-1180,-3 8 0,-1 3 0,-3 0 1180,8-8 0,-3 1 0,-2 0 0,-1 1-106,-4 4 0,-3 2 0,2-1 1,5-3 105,0-1 0,5-2 0,-2 1-310,-19 9 1,-3 0 0,15-6 309,-13 5 459,10 2 0,5-5-459,26-19 3079,-16 24-3079,17-18 2162,4 6-2162,9-11 1369,9-3-1369,6 0 19,-17 11-19,21-15 0,-12 12 0,14-14 0,-15 15 0,-7-2 0,-8 14 0,2-12 0,-1 0 0,-9 18 0,-18 0 0,20-5 0,5-3 0,-1-5 0,-2 0 0,-11 15 0,7-11 0,0-1 0,-3 4 0,-19 11 0,10-5 0,16-18 0,7 0 0,8-12 0,5-1 0,0-4 0,-5 5 0,13-7 0,-23 10 0,-8 2 0,-33 11 0,27-9 0,-32 8 0,64-19 0,-50 25 0,29-12 0,-1 1 0,-32 18 0,30-16 0,1-1 0,-31 13 0,26-12 0,-11 4 0,28-15 0,-33 27 0,16-8 0,-22 12 0,41-22 0,6-3 0,11-12 0,-12 16 0,11-17 0,4 2 0,-20-2 0,16-1 0,-59 14 0,31-9 0,-18 1 0,-20 2 0,-7-1-628,7-2 0,-7-1 1,-2-1-1,3 1 628,11-1 0,3 1 0,-3-1 0,-8 0-701,-2-1 1,-12-1 0,-4 0 0,1 0 0,6 0 0,12-2 700,-9 2 0,11-2 0,-3 1 0,2-2 0,-5 0 0,4 0 0,10-1 0,-6 2 0,21-1 0,31-1 0,17-6 0,6 0 1923,2 3-1923,-9 0 4789,2 9-4789,-10 0 0,-4 8 0,-11 3 0,12-8 0,-29 20 0,27-22 0,-35 31 0,24-28 0,-4 11 0,-17-13 0,-20-1 0,9-1 0,17 2 0,-1 1-219,-32 3 1,-14 2 0,17-1 218,-9 8 0,31-12 0,-2-1 0,13-6 0,-4 1 0,-16 4 0,-9 2 0,7-1 0,6-2 0,2 0 0,-30 8 0,13-2 0,44-11 0,11 2 0,12-8 0,2 3 0,4-1 0,-4 1 655,-2 4-655,-5 1 0,1-1 0,-1 1 0,0 0 0,-7 6 0,6-5 0,-13 11 0,12-10 0,-21 12 0,12-11 0,-7 5 0,-17 11 0,-20-17 0,-23-3 0,6-1-737,0 6 1,-1 0 736,-3-4 0,-9-1 0,13-1 0,12-3 0,16 1 0,10 8 0,-4-3 0,32-1 0,16-8 0,0 6 0,2-7 1473,-2 11-1473,0-6 0,-9 7 0,5-4 0,-6 5 0,-7-2 0,5 6 0,-21 2 0,12-3 0,-7 1 0,4-6 0,17-6 0,0 3 0,9-7 0,2 1 0,-2 1 0,0-2 0,-13 2 0,-53 6 0,16 0 0,-41 8 0,52-5 0,14-5 0,18-2 0,14-5 0,5 0 0,0 0 0,6 0 0,0 0 0,6 0 0,16 0-6784,16 0 6784,19 0 0,12 0 0,0 0 0,-21 0 0,-12 0 0,-29 0 0,-7 0 6784,-6 0-6784,0 0 0,1 0 0,-1 0 0,1 3 0,-1-2 0,0 2 0,1-3 0,-4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1T05:30:35.36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0 402 24575,'0'-6'0,"0"-1"0,0 1 0,0-6 0,0 4 0,0-8 0,0-4 0,4 1 0,-3-1 0,7 3 0,7-24 0,-3 17 0,7-22 0,-10 28 0,6-7 0,-9 11 0,8-10 0,-10 16 0,1-3 0,1-1 0,-1 0 0,4-6 0,-4 8 0,-1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1T05:30:08.84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6908 1 24575,'-7'0'0,"-11"0"0,-4 10 0,-5-4 0,-14 17 0,12-6 0,-28 19 0,10-8 0,-3 7 0,-27 4 0,13-1 0,16-16 0,1 1 0,-5 10 0,-11-5 0,13 4 0,-19 8 0,-12 8 0,0-7 0,28-13 0,-4-2 0,-1-6 0,-2 0 0,-14 10 0,0 1 0,12-10 0,6-2 0,-27 17 0,9-7 0,21 0 0,11-3 0,-2 1 0,-31 25 0,-3 8 0,18-21 0,-3 1 0,-2 2 0,-11 14 0,7-13 0,2 1 0,0 11 0,-5-6 0,18-9 0,-1-1 0,-17 8 0,29-16 0,-1-2 0,-32 9 0,24-14 0,-2 1 0,2-2 0,-3 3 0,-31 18 0,4-3 0,3-10 0,1 9 0,-8 5-1037,2-11 1,-4-1 1036,15 0 0,-3 2 0,4-1 0,-13 2 0,2 0-470,20-6 1,0 1 0,7-1 469,10-1 0,2 0-30,-21 12 0,1 3 30,17-6 0,6-2 0,-14 8 0,21 1 1907,9-27-1907,-18 21 1562,18-21-1562,-19 14 72,34-23-72,-21 6 0,0 1 0,2-4 0,-33 16 0,30-16 0,-23 10 0,-13 4 0,-13-1 0,-2 1 0,7-2 0,0 0 0,-12 0 0,4-1 0,25-4 0,7-1 0,-15 1 0,17 2 0,6 0 0,15-9 0,-5 9 0,21-12 0,-11 9 0,15-10 0,-10 6 0,-6 11 0,-1 1 0,-8 8 0,11-11 0,-7 14 0,19-24 0,-40 45 0,38-45 0,-19 19 0,12-17 0,13-6 0,-16 11 0,3 3 0,4-7 0,-11 10 0,20-18 0,-6 9 0,1-5 0,-27 39 0,15-25 0,-19 26 0,29-35 0,-2 1 0,0 7 0,-3-6 0,3 6 0,0-11 0,6 3 0,-17 7 0,15-9 0,-11 12 0,12-18 0,1 7 0,-7-2 0,-4 6 0,1-6 0,0 5 0,3-5 0,3 3 0,0 1 0,-3-4 0,8 2 0,-8-2 0,3 0 0,1-2 0,-3 0 0,3-3 0,-5 4 0,6-6 0,0 1 0,1-1 0,3 0 0,-3-3 0,4 2 0,1-5 0,-1 2 0,1-1 0,-1-1 0,1 5 0,-1-5 0,1 4 0,0-4 0,-1 2 0,6-3 0,5 0 0,3 0 0,2 0 0,3-4 0,15 3 0,-5-3 0,10 0 0,-7-2 0,2-4 0,7-2 0,-1 1 0,1 0 0,-12 5 0,-4 0 0,-11 6 0,-1-2 0,3 1 0,-2-2 0,3 3 0,-7-3 0,0 2 0,-3-1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1T05:30:10.44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64 200 24575,'-7'0'0,"1"0"0,-2-7 0,2 2 0,1-7 0,2 6 0,3-1 0,-4-4 0,3-2 0,-3 1 0,4-5 0,0 9 0,0-3 0,0 4 0,0 1 0,-3 2 0,3-1 0,-3 1 0,0-2 0,2-1 0,-2 1 0,3-1 0,-3 4 0,3-3 0,-3 2 0,3-2 0,0 0 0,0-1 0,3 4 0,-3 0 0,3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D6CCC-38C3-B043-8CBE-DE2485BE7FC3}" type="datetimeFigureOut">
              <a:rPr lang="en-TH" smtClean="0"/>
              <a:t>31/3/2023 R</a:t>
            </a:fld>
            <a:endParaRPr lang="en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ACD899-F64F-2543-8645-6155DF032CBD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470237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2a0e1d5d2f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2a0e1d5d2f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3668832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3546446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1886182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3701071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3324706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3301396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62102-143E-F98D-F745-36BDB5744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9F1B14-26B8-4365-9F69-0AA937000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9B82E-0EAD-61D2-8192-28D05C3D3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E2CDC-FBE4-154E-85BD-75305F1D2EE3}" type="datetimeFigureOut">
              <a:rPr lang="en-TH" smtClean="0"/>
              <a:t>31/3/2023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8194C-D804-D42D-0418-5D0CD5FEF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DB3EB-5CE8-A96E-B33F-ADBEC780A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64DF2-A798-9841-82BD-3C5C535A72B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629039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5747C-54C3-5370-6391-AA57D2D62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7BC2EE-C503-02AD-62B5-AF727F09B7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0EDFF-4072-A9EB-ED99-8C8CACAD1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E2CDC-FBE4-154E-85BD-75305F1D2EE3}" type="datetimeFigureOut">
              <a:rPr lang="en-TH" smtClean="0"/>
              <a:t>31/3/2023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E8549-6451-39AE-4A5E-4EAEA2A92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B0CAF-C1D3-5523-7DF2-FDAF699D5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64DF2-A798-9841-82BD-3C5C535A72B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38186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CB1A80-D311-7C42-801C-889B41F163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D485F8-EDFB-11EA-17A3-913ED9E222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629FD-3254-1291-F901-0E3A59E82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E2CDC-FBE4-154E-85BD-75305F1D2EE3}" type="datetimeFigureOut">
              <a:rPr lang="en-TH" smtClean="0"/>
              <a:t>31/3/2023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C4239-6021-F0F0-C22D-7D084D954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84799-96E4-696B-AF8A-C2D08D157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64DF2-A798-9841-82BD-3C5C535A72B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503241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29D29-4C65-FE51-7504-FE7EA9690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014E6-3130-275E-1F8E-3EBCED938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2CC3E-B633-CA18-3F8D-815D9A138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E2CDC-FBE4-154E-85BD-75305F1D2EE3}" type="datetimeFigureOut">
              <a:rPr lang="en-TH" smtClean="0"/>
              <a:t>31/3/2023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69F43-F3E3-8067-2BAE-69A832946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FBAAE-93EE-4A65-5EC2-1886C1F77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64DF2-A798-9841-82BD-3C5C535A72B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633016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494CA-961F-B194-DCFF-AAB38217F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96669-461C-81A2-4560-5010ACE6CB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8187E-2A65-A4A9-CB09-8B5477D8D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E2CDC-FBE4-154E-85BD-75305F1D2EE3}" type="datetimeFigureOut">
              <a:rPr lang="en-TH" smtClean="0"/>
              <a:t>31/3/2023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4E111-824C-252C-BEA5-A74CB016E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DD163-E0A1-77AA-533E-F7372A31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64DF2-A798-9841-82BD-3C5C535A72B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826289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35CD8-B223-1004-D4DD-B422D80C1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9C5F2-F4EE-418E-A79E-17459A176E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0F7A71-CD5D-5552-F941-546388376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B22CE8-00C0-C99B-2BFC-28E335F2C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E2CDC-FBE4-154E-85BD-75305F1D2EE3}" type="datetimeFigureOut">
              <a:rPr lang="en-TH" smtClean="0"/>
              <a:t>31/3/2023 R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5C1D96-58E2-D0B1-B013-08E74AEF6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59DB74-B092-729B-531D-C328F1E03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64DF2-A798-9841-82BD-3C5C535A72B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825459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900F6-8F91-BD7E-DD71-C75F98856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A5049-51CE-C192-CC04-B988BD49A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957F7-40D0-31D3-C7CB-49D6F767C7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495B2C-D07E-FF91-0CD1-8617C9A801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56574C-35C6-8F50-0503-ED49466A90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4C9B42-A0E3-7049-6CB5-AA53EEB74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E2CDC-FBE4-154E-85BD-75305F1D2EE3}" type="datetimeFigureOut">
              <a:rPr lang="en-TH" smtClean="0"/>
              <a:t>31/3/2023 R</a:t>
            </a:fld>
            <a:endParaRPr lang="en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86335A-BD58-9A0C-ADC7-489B50356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5D6B95-98D1-CB08-6A95-CB2C06B81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64DF2-A798-9841-82BD-3C5C535A72B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919552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08419-6E57-2111-BEF7-FBCBCEACA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1BC627-B2E0-A5CE-1D86-3817185EC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E2CDC-FBE4-154E-85BD-75305F1D2EE3}" type="datetimeFigureOut">
              <a:rPr lang="en-TH" smtClean="0"/>
              <a:t>31/3/2023 R</a:t>
            </a:fld>
            <a:endParaRPr lang="en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C70ABC-0F43-0927-F38A-B9903DB67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AF9E21-0510-F89F-95E2-A60E1B1ED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64DF2-A798-9841-82BD-3C5C535A72B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259125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DB6A1A-01A4-0B33-9E57-158E24278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E2CDC-FBE4-154E-85BD-75305F1D2EE3}" type="datetimeFigureOut">
              <a:rPr lang="en-TH" smtClean="0"/>
              <a:t>31/3/2023 R</a:t>
            </a:fld>
            <a:endParaRPr lang="en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ECE11F-9335-F25E-1CF4-40193509D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1B841-6783-02D7-313B-6993730B1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64DF2-A798-9841-82BD-3C5C535A72B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301652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D2C80-CCB8-64FA-D8FE-A332D16FF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18C7C-874C-9B99-FA20-90ACDC955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D228F-56A2-1E71-1185-76E3CBD559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90E9E0-025A-06DC-A3B9-329F98BE9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E2CDC-FBE4-154E-85BD-75305F1D2EE3}" type="datetimeFigureOut">
              <a:rPr lang="en-TH" smtClean="0"/>
              <a:t>31/3/2023 R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B56F6-7959-BB91-62EB-2306E0CC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38F59C-3015-342D-034E-AFB96A97C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64DF2-A798-9841-82BD-3C5C535A72B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124766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63D69-7B47-B96C-09DB-6953B8931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A9C059-F8F8-728C-F480-865963FC0F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613A0B-F92E-F4BA-29A9-459DCA3DDF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6358CA-066B-54AB-99C0-14B4FC2F0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E2CDC-FBE4-154E-85BD-75305F1D2EE3}" type="datetimeFigureOut">
              <a:rPr lang="en-TH" smtClean="0"/>
              <a:t>31/3/2023 R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35D7C8-76A9-CAF1-4240-5A13B86E7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D7B9F-1511-5ED2-1178-39D229866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64DF2-A798-9841-82BD-3C5C535A72B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95637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93DE18-06BB-2ECE-649F-E232756C3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C3DD8A-6787-67DB-198D-BB77281B0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987E1-E150-5070-EE04-8818B85458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2E2CDC-FBE4-154E-85BD-75305F1D2EE3}" type="datetimeFigureOut">
              <a:rPr lang="en-TH" smtClean="0"/>
              <a:t>31/3/2023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5144A-1FD2-8C13-16EC-093292BAE5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EFD6B-1D14-1C88-DF4A-7C6D1EE51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64DF2-A798-9841-82BD-3C5C535A72B5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970231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customXml" Target="../ink/ink2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customXml" Target="../ink/ink5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E5AF6E-3331-45D4-BB27-EC94DF25AF41}"/>
              </a:ext>
            </a:extLst>
          </p:cNvPr>
          <p:cNvSpPr txBox="1"/>
          <p:nvPr/>
        </p:nvSpPr>
        <p:spPr>
          <a:xfrm>
            <a:off x="393896" y="4131717"/>
            <a:ext cx="11648048" cy="2468207"/>
          </a:xfrm>
          <a:prstGeom prst="rect">
            <a:avLst/>
          </a:prstGeom>
        </p:spPr>
        <p:txBody>
          <a:bodyPr vert="horz" lIns="304800" tIns="304800" rIns="304800" bIns="0" rtlCol="0" anchor="b">
            <a:normAutofit/>
          </a:bodyPr>
          <a:lstStyle/>
          <a:p>
            <a:pPr defTabSz="1219170">
              <a:lnSpc>
                <a:spcPct val="8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2667" spc="-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Week 11</a:t>
            </a:r>
            <a:r>
              <a:rPr lang="en-US" sz="3200" spc="-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: </a:t>
            </a:r>
            <a:r>
              <a:rPr lang="en-US" sz="2667" spc="-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SOFTWARE DEVELOPMENT TOOLS AND ENVIRONMENTS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E12907-23CB-D144-FB73-1086E72FA5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24" r="3" b="3"/>
          <a:stretch/>
        </p:blipFill>
        <p:spPr>
          <a:xfrm>
            <a:off x="1727870" y="258078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24FE6E-F2DD-94E9-A68E-C8C3FBF5D91E}"/>
              </a:ext>
            </a:extLst>
          </p:cNvPr>
          <p:cNvSpPr txBox="1"/>
          <p:nvPr/>
        </p:nvSpPr>
        <p:spPr>
          <a:xfrm>
            <a:off x="838199" y="1093788"/>
            <a:ext cx="10506455" cy="29672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 Introduction to Kubernetes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9963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C1FFA9-3326-8DBC-8076-D0B7D38A6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77" y="643467"/>
            <a:ext cx="10269246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991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73566B-9213-6D08-E458-9FCA74D3B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69" y="1143000"/>
            <a:ext cx="10720754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346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F811CB-477D-671F-CA6D-6C6BCD53D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035" y="1896477"/>
            <a:ext cx="5129784" cy="306504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391186-19E1-7CE9-BAE6-35340072D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80" y="2210477"/>
            <a:ext cx="5129784" cy="243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412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BB68D22-7E6F-9A0F-D37D-BDC0F68E9570}"/>
              </a:ext>
            </a:extLst>
          </p:cNvPr>
          <p:cNvGrpSpPr/>
          <p:nvPr/>
        </p:nvGrpSpPr>
        <p:grpSpPr>
          <a:xfrm>
            <a:off x="1090333" y="643466"/>
            <a:ext cx="10011333" cy="5571067"/>
            <a:chOff x="1431126" y="397496"/>
            <a:chExt cx="10099650" cy="53338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4334E09-4678-0AA7-CF1B-9315F8D3B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5184" y="397496"/>
              <a:ext cx="10095592" cy="5333852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0BB56A0-1340-8592-40C7-EF2F1AA98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1126" y="3931918"/>
              <a:ext cx="5819460" cy="17458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6769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33B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87D46C-CBBD-F3B6-A54B-D60A4D219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80" y="2050988"/>
            <a:ext cx="5129784" cy="277008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33B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49E046-C61E-983E-7CE8-842DA875A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034" y="2076019"/>
            <a:ext cx="5129784" cy="270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156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B3E9A3-B9AC-B295-FDDE-049DDA729D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48" b="3"/>
          <a:stretch/>
        </p:blipFill>
        <p:spPr>
          <a:xfrm>
            <a:off x="6096000" y="380041"/>
            <a:ext cx="5654105" cy="30855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B8EEFF-BC4C-C01C-00EB-B0F7D0AB05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39" b="-3"/>
          <a:stretch/>
        </p:blipFill>
        <p:spPr>
          <a:xfrm>
            <a:off x="0" y="171716"/>
            <a:ext cx="5797883" cy="31674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777AFA-3311-6AF9-F237-5A6D019C8F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6206"/>
          <a:stretch/>
        </p:blipFill>
        <p:spPr>
          <a:xfrm>
            <a:off x="6240318" y="3786533"/>
            <a:ext cx="5599144" cy="26914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D2FECB-7D52-9CE4-5933-766F49590E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" b="6565"/>
          <a:stretch/>
        </p:blipFill>
        <p:spPr>
          <a:xfrm>
            <a:off x="153800" y="3786533"/>
            <a:ext cx="5797883" cy="27899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AF0B89-00D5-F382-D87F-52803AFF21B2}"/>
              </a:ext>
            </a:extLst>
          </p:cNvPr>
          <p:cNvSpPr txBox="1"/>
          <p:nvPr/>
        </p:nvSpPr>
        <p:spPr>
          <a:xfrm>
            <a:off x="8360228" y="1545771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dirty="0"/>
              <a:t>Dead 1 Node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41AB34-3A81-35EC-5A6B-CD610334432D}"/>
              </a:ext>
            </a:extLst>
          </p:cNvPr>
          <p:cNvSpPr txBox="1"/>
          <p:nvPr/>
        </p:nvSpPr>
        <p:spPr>
          <a:xfrm>
            <a:off x="2416628" y="4902237"/>
            <a:ext cx="2079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dirty="0"/>
              <a:t>Sol :Dead 1 Node</a:t>
            </a:r>
          </a:p>
        </p:txBody>
      </p:sp>
    </p:spTree>
    <p:extLst>
      <p:ext uri="{BB962C8B-B14F-4D97-AF65-F5344CB8AC3E}">
        <p14:creationId xmlns:p14="http://schemas.microsoft.com/office/powerpoint/2010/main" val="3669987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6D4B7F-0C98-8E17-58E2-0ED8BA609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21567"/>
            <a:ext cx="7772400" cy="621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012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350FF1-8381-42A8-07BE-34CDA3157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734" y="880191"/>
            <a:ext cx="9887759" cy="500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342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35B975-9F97-289E-DFCF-8FA10124A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54" y="891990"/>
            <a:ext cx="9691263" cy="527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93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6EC0C5-41FB-152D-D9D5-70F6B3337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02623"/>
            <a:ext cx="10905066" cy="485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69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A24246-2B31-8009-6B61-04558A936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37" y="838790"/>
            <a:ext cx="10429304" cy="527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5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F98286-5A78-943D-AAE4-ECCAD2513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75" y="563517"/>
            <a:ext cx="10590355" cy="586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170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6539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FFEEAF-55E3-E2D5-0C5F-87F781FCD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750" y="1225550"/>
            <a:ext cx="57785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06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80CE4B-A57C-6262-6404-99D676167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710" y="757125"/>
            <a:ext cx="9173823" cy="534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002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CDAF2B4-7B90-EBCC-9394-C907ECC60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47152"/>
            <a:ext cx="7772400" cy="316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194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236370-9470-473A-6E1C-EBD6E0F13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66459"/>
            <a:ext cx="7772400" cy="412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37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DF3EAC-AF0F-36AB-B9F6-4A7C023D6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27812"/>
            <a:ext cx="7772400" cy="280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1363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0B1E1F-7C06-71F9-7201-5B70ADF5B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9976"/>
            <a:ext cx="7772400" cy="389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05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C979A9-A8EA-6323-3C69-FFCCC7598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59" y="257364"/>
            <a:ext cx="11710155" cy="620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71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9BC351-B356-134D-5D1D-689238D76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52" y="643466"/>
            <a:ext cx="1046209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564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A55B93-EE97-151B-E7EF-C9AA52968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0921"/>
            <a:ext cx="11277600" cy="583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7008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3A2BA8D5-2053-63F5-0736-1AC97C00F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28" y="703572"/>
            <a:ext cx="11422611" cy="545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74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585A39-CC03-D02A-8900-371A0F7EA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42" y="423150"/>
            <a:ext cx="11439350" cy="586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207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BF47E6-AFBD-BC4A-E1B9-E06F589DF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893" y="1019908"/>
            <a:ext cx="9842569" cy="470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3012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89CED7-05A6-FC2B-133A-159BC6266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90" y="356190"/>
            <a:ext cx="11864265" cy="614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1818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BACF33-2AC6-A916-0F9B-B7034478E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40" y="394079"/>
            <a:ext cx="11498519" cy="591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204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6431A5-1486-0835-96C4-5A360F601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39" y="621035"/>
            <a:ext cx="11779121" cy="561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7385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59A1A4-6AE0-FD72-290C-1B21BEE42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26" y="464401"/>
            <a:ext cx="11567748" cy="592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5560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767AC2-3122-8C9C-5A4F-E883843284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58" b="-1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DE89846-B7AC-927F-AF69-3838F7372446}"/>
                  </a:ext>
                </a:extLst>
              </p14:cNvPr>
              <p14:cNvContentPartPr/>
              <p14:nvPr/>
            </p14:nvContentPartPr>
            <p14:xfrm>
              <a:off x="6775214" y="4024416"/>
              <a:ext cx="2291400" cy="691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DE89846-B7AC-927F-AF69-3838F737244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66574" y="4015776"/>
                <a:ext cx="2309040" cy="70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06CFBBB0-3563-5E1C-09CF-E21BF097B813}"/>
              </a:ext>
            </a:extLst>
          </p:cNvPr>
          <p:cNvGrpSpPr/>
          <p:nvPr/>
        </p:nvGrpSpPr>
        <p:grpSpPr>
          <a:xfrm>
            <a:off x="2693894" y="4291176"/>
            <a:ext cx="4085640" cy="1535400"/>
            <a:chOff x="2693894" y="4291176"/>
            <a:chExt cx="4085640" cy="153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ED66A96-638C-C052-68D3-F56C42596DFE}"/>
                    </a:ext>
                  </a:extLst>
                </p14:cNvPr>
                <p14:cNvContentPartPr/>
                <p14:nvPr/>
              </p14:nvContentPartPr>
              <p14:xfrm>
                <a:off x="2693894" y="4291176"/>
                <a:ext cx="4085640" cy="15354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ED66A96-638C-C052-68D3-F56C42596DF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84894" y="4282536"/>
                  <a:ext cx="4103280" cy="155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ECBC705-67F8-6023-C8B1-2CD92BDF870C}"/>
                    </a:ext>
                  </a:extLst>
                </p14:cNvPr>
                <p14:cNvContentPartPr/>
                <p14:nvPr/>
              </p14:nvContentPartPr>
              <p14:xfrm>
                <a:off x="2718734" y="5671776"/>
                <a:ext cx="50760" cy="1450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ECBC705-67F8-6023-C8B1-2CD92BDF870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09734" y="5662776"/>
                  <a:ext cx="68400" cy="162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619895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E74920-E760-8054-F883-3BC3779CA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6" y="462558"/>
            <a:ext cx="10938070" cy="606540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ABCDC1A-332C-6552-2E38-D692A7998374}"/>
              </a:ext>
            </a:extLst>
          </p:cNvPr>
          <p:cNvGrpSpPr/>
          <p:nvPr/>
        </p:nvGrpSpPr>
        <p:grpSpPr>
          <a:xfrm>
            <a:off x="3771734" y="4102176"/>
            <a:ext cx="2494080" cy="1476000"/>
            <a:chOff x="3771734" y="4102176"/>
            <a:chExt cx="2494080" cy="147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D5F2087-194F-EF26-F5F0-0733958F958C}"/>
                    </a:ext>
                  </a:extLst>
                </p14:cNvPr>
                <p14:cNvContentPartPr/>
                <p14:nvPr/>
              </p14:nvContentPartPr>
              <p14:xfrm>
                <a:off x="3778934" y="4102176"/>
                <a:ext cx="2486880" cy="14760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D5F2087-194F-EF26-F5F0-0733958F958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769934" y="4093536"/>
                  <a:ext cx="2504520" cy="149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131493D-D337-47C3-8F8D-9BBB4D1DA5CB}"/>
                    </a:ext>
                  </a:extLst>
                </p14:cNvPr>
                <p14:cNvContentPartPr/>
                <p14:nvPr/>
              </p14:nvContentPartPr>
              <p14:xfrm>
                <a:off x="3771734" y="5504016"/>
                <a:ext cx="23040" cy="72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131493D-D337-47C3-8F8D-9BBB4D1DA5C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63094" y="5495376"/>
                  <a:ext cx="40680" cy="90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69467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A01828-9D83-BAEA-8C5C-ECB55148A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844" y="871421"/>
            <a:ext cx="9595341" cy="520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578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DE44DE-7140-3A04-6939-F0567D08D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86" y="573280"/>
            <a:ext cx="11263627" cy="571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689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C0D5FE7-51C8-C6DE-4BA0-CA4F4B895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174" y="564527"/>
            <a:ext cx="10772964" cy="595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367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622DF0-059E-66EE-5E61-E3FF03BDF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31" y="253820"/>
            <a:ext cx="11808398" cy="624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801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350960-350E-561F-0609-8772DFB21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37" y="523712"/>
            <a:ext cx="9962015" cy="580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597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2A6940-C9F6-79FB-EF9F-F0FABA9CF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90" y="630698"/>
            <a:ext cx="9647581" cy="550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694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BB2C38-7DDA-F75A-A88F-826C24E7D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688" y="503441"/>
            <a:ext cx="8623216" cy="612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436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6D5323-4F06-808B-2C55-238292E2F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283" y="728907"/>
            <a:ext cx="10501311" cy="540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5047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28B1CE-6FCB-F7C8-94F1-5336B0E54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90" y="549855"/>
            <a:ext cx="11329152" cy="544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010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8B30B3-247D-A848-5D5C-B6DCB16A6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32285"/>
            <a:ext cx="7772400" cy="419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7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9808D8-D9A9-715C-9F91-4C1A58A9E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736" y="815686"/>
            <a:ext cx="8168948" cy="464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92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A0B7B1-E429-31AC-542A-D3A26D606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50539"/>
            <a:ext cx="7772400" cy="435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162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69F57B-28E4-4D1B-6978-BD2BFEBED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738" y="691881"/>
            <a:ext cx="8623721" cy="571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09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9DC4D7-6527-EC45-7BB1-42ECC87E7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10235"/>
            <a:ext cx="7772400" cy="483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291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F8C79C-801E-1CEC-9A20-9ED017AA1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25415"/>
            <a:ext cx="10905066" cy="520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549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CB498E-6072-B3DF-2018-A6D3FCCFF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15" y="967861"/>
            <a:ext cx="10604781" cy="408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251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7B9A60B-DA89-A523-1EE4-FC4E4D328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73480"/>
            <a:ext cx="11277600" cy="451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3569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FF3E20-CA54-F0CD-F09A-8FA260DBC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40571"/>
            <a:ext cx="7772400" cy="417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794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90879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16531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03015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2404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6753" y="1555076"/>
            <a:ext cx="11442492" cy="751488"/>
          </a:xfrm>
          <a:prstGeom prst="rect">
            <a:avLst/>
          </a:prstGeom>
        </p:spPr>
        <p:txBody>
          <a:bodyPr spcFirstLastPara="1" vert="horz" wrap="square" lIns="0" tIns="12700" rIns="0" bIns="0" rtlCol="0" anchor="t" anchorCtr="0">
            <a:spAutoFit/>
          </a:bodyPr>
          <a:lstStyle/>
          <a:p>
            <a:pPr algn="l"/>
            <a:r>
              <a:rPr lang="en-US" sz="4800" b="0" i="0" dirty="0">
                <a:solidFill>
                  <a:schemeClr val="bg1">
                    <a:lumMod val="8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Why's and What's of Kubernetes</a:t>
            </a:r>
            <a:endParaRPr lang="en-US" sz="4800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6752" y="2578833"/>
            <a:ext cx="10905491" cy="0"/>
          </a:xfrm>
          <a:custGeom>
            <a:avLst/>
            <a:gdLst/>
            <a:ahLst/>
            <a:cxnLst/>
            <a:rect l="l" t="t" r="r" b="b"/>
            <a:pathLst>
              <a:path w="10905490">
                <a:moveTo>
                  <a:pt x="0" y="0"/>
                </a:moveTo>
                <a:lnTo>
                  <a:pt x="10904893" y="0"/>
                </a:lnTo>
              </a:path>
            </a:pathLst>
          </a:custGeom>
          <a:ln w="3810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 sz="1400"/>
          </a:p>
        </p:txBody>
      </p:sp>
    </p:spTree>
    <p:extLst>
      <p:ext uri="{BB962C8B-B14F-4D97-AF65-F5344CB8AC3E}">
        <p14:creationId xmlns:p14="http://schemas.microsoft.com/office/powerpoint/2010/main" val="36069129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32095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87093E-93F4-62FF-CD8F-5D091AB30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95881"/>
            <a:ext cx="7772400" cy="426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74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9688C3-96E3-6E2F-34CA-642E1EE54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57947"/>
            <a:ext cx="7772400" cy="414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505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2DF354-EB53-A41B-5A62-BE9B88A34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24354"/>
            <a:ext cx="7772400" cy="400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1618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0C488E-C043-8B78-87B5-9480E0A10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16032"/>
            <a:ext cx="10905066" cy="3625934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1984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A1343C-830D-A8A2-DBED-659A04CCD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72969"/>
            <a:ext cx="7772400" cy="351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1729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0ADB33-6EDF-2358-391D-EFABC63F7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05062"/>
            <a:ext cx="7772400" cy="4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7091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9B1063-5AC4-6024-6F6B-2BF05B943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01152"/>
            <a:ext cx="7772400" cy="385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774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CAE2CA-EBC5-9A52-C745-FFEED8A83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22042"/>
            <a:ext cx="7772400" cy="401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269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25438F-3340-61A7-9F05-D814B5823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97712"/>
            <a:ext cx="7772400" cy="38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487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3178EF-235D-3431-B5C3-2DE04AC99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99" y="1600200"/>
            <a:ext cx="9930309" cy="354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608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070E44-2054-6B32-8FA9-F89B23E0B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25063"/>
            <a:ext cx="7772400" cy="380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273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4D0F43-A01C-E4A4-3374-C292927CE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21995"/>
            <a:ext cx="7772400" cy="381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891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D4163A-3B4E-3B6A-601C-CC3B49704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64743"/>
            <a:ext cx="7772400" cy="312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2426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D2FA52-780B-B069-B991-FA9431F71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1244600"/>
            <a:ext cx="70866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14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B569B2-BE62-3D31-8A13-F9B0A6B9F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3718"/>
            <a:ext cx="7772400" cy="391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747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276088-A147-C307-09E9-85B23BC65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650" y="1270000"/>
            <a:ext cx="73787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31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88892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23273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27130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1367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D8FD87-80B7-0846-14C5-33D43127B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8600"/>
            <a:ext cx="9829800" cy="620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65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3B69B1-DC66-EEDA-2394-BF5970B80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399" y="685801"/>
            <a:ext cx="8407789" cy="578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44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2183</TotalTime>
  <Words>26</Words>
  <Application>Microsoft Macintosh PowerPoint</Application>
  <PresentationFormat>Widescreen</PresentationFormat>
  <Paragraphs>5</Paragraphs>
  <Slides>79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4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Why's and What's of Kubernetes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Tuchsanai Ploysuwan</dc:creator>
  <cp:lastModifiedBy>Tuchsanai Ploysuwan</cp:lastModifiedBy>
  <cp:revision>8</cp:revision>
  <dcterms:created xsi:type="dcterms:W3CDTF">2023-03-16T12:17:41Z</dcterms:created>
  <dcterms:modified xsi:type="dcterms:W3CDTF">2023-03-31T06:47:06Z</dcterms:modified>
</cp:coreProperties>
</file>